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D96FD-8665-48AF-B463-16B7C4F64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F73C4A-0E69-43F6-A0B5-A87254335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7C0E1A-59AF-4C59-A4F3-3192E6BD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110C17-0059-4C4B-B075-1DF442BD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0F03F6-D25C-4AD9-AD2F-776327C1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77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6FF8B-CA01-4354-9733-31067850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DCB7D1-9A40-4D0F-80F1-40954E6B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7F2FAD-CEC7-4DCB-A401-CA07D412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17103-B3B8-49A0-AF58-8DC31614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DD35DC-861F-4716-9D08-F9F54546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D5C554-7625-4C6B-833B-84AAA077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C3A8CF-FFC8-4984-A7FC-5B19F02EB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BDAAC3-C192-462E-9FA7-D08B37F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364385-755A-4DBA-8086-1D876B90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5A1ED1-5017-43A7-A974-1CAB5B2A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8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52FC70-47D0-477B-A5BE-588942E7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120FE-A05C-4102-BC00-7397A738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7951F0-87FC-4E4C-A177-6769B74E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489217-8F9E-4F89-B306-46070FA2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8C7D22-ACF0-4E81-9399-2748DB6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4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C870E-AA8B-4A0D-B3EA-81CC7C2E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F57917-0396-4589-86B4-F822F612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816079-9AB8-4D2C-A415-11E89327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7414A0-927D-4099-8EEF-30BF7C70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262CC4-CF9B-49FA-9450-64A688D0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74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845B1-D53F-4A5E-A243-B92E57A5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578D97-71E9-4B18-A0A1-504E5DA4B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F8A197-4E20-49DD-B5E3-4E6E34AD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EEE1DA-8BF4-4DB1-802E-889927C8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E13F9D-469F-44DC-89B8-11543791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2717FA-9224-4CE6-AA87-EA5CCFBB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29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D64B1E-FF27-4B2F-AE63-1D5929D2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3392ED-52E3-438B-B7EE-47AA64FA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9CC8E9-75B2-451E-99DD-A45013670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0EB42CF-2EC7-499C-BA0B-B840C72F2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7C28EC9-10A0-49E2-AC85-16D348B03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A9B581-D1DC-439D-87D7-5463AE0E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671530-75CE-4400-B3A4-7D6AB3B7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5EAB22-A6CF-471C-BDA3-A7A2FABA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22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93472-16BA-4D8C-A338-691637D5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561952-35F8-4999-B3A3-EDB0659A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8A5BDA-D35D-4A70-B1C7-5FA3E900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5CFB8A2-AFB8-4F0A-9728-813D6E37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BFAF90-652F-46F6-9800-711924F3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ABC03F-AE4B-46BC-9281-5CDC47B7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AF69F6-06F5-4EE6-B7F7-31E0F985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8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BB329-2E6C-4F7E-B474-84A1E7A1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EFDC8B-7B51-4A62-8718-CFBDE5D7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C0F274-F438-4F19-B07F-57CDCB1BE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F3B52-0AA8-40C0-91CF-8DC7DB53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D41A8F-A276-4546-82F3-117E4AF5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E98FEC-F281-4DE2-98A8-1D328CC4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4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651A38-9A88-477D-8A00-F7FA005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8ABEBD0-C8BB-4FFB-B904-81AB2F9D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7786CF-70BF-48AA-A7A9-6C775B568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ACBDE8-91B6-49BC-B57F-E7EB644E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06F47A-FCE6-41BA-B2AC-9A86494B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6A9048-A711-4E7B-9DC4-54F8A0EE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8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7FD0092-559F-4A91-8CF3-650908F8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2AC981-E18E-4872-BACB-E256DD5ED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047E1E-EC4B-4026-BEF7-839E6FF7D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A40FD4-0554-4CB4-8144-C09265FE0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0919C5-7CCB-477E-A232-4EA9A4AE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3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lmanarif.bitbucket.io/visual/user_guide/index.html" TargetMode="External"/><Relationship Id="rId2" Type="http://schemas.openxmlformats.org/officeDocument/2006/relationships/hyperlink" Target="https://salmanarif.bitbucket.io/visual/downloads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ARM UAL</a:t>
              </a:r>
              <a:r>
                <a:rPr lang="zh-CN" altLang="en-US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模拟器</a:t>
              </a:r>
              <a:r>
                <a:rPr lang="en-US" altLang="zh-CN" sz="1524" b="1" dirty="0" err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VisUAL</a:t>
              </a:r>
              <a:endParaRPr lang="zh-CN" altLang="en-US" sz="699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23C15F96-FCEA-48D3-A757-257E821E67D2}"/>
              </a:ext>
            </a:extLst>
          </p:cNvPr>
          <p:cNvSpPr txBox="1"/>
          <p:nvPr/>
        </p:nvSpPr>
        <p:spPr>
          <a:xfrm>
            <a:off x="771786" y="849459"/>
            <a:ext cx="80953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VisUAL</a:t>
            </a:r>
            <a:r>
              <a:rPr lang="zh-CN" altLang="en-US" dirty="0"/>
              <a:t>是一款</a:t>
            </a:r>
            <a:r>
              <a:rPr lang="en-US" altLang="zh-CN" dirty="0"/>
              <a:t>ARM</a:t>
            </a:r>
            <a:r>
              <a:rPr lang="zh-CN" altLang="en-US" dirty="0"/>
              <a:t>汇编模拟器，</a:t>
            </a:r>
            <a:endParaRPr lang="en-US" altLang="zh-CN" dirty="0"/>
          </a:p>
          <a:p>
            <a:r>
              <a:rPr lang="zh-CN" altLang="en-US" dirty="0"/>
              <a:t>下载地址：</a:t>
            </a:r>
            <a:r>
              <a:rPr lang="en-US" altLang="zh-CN" dirty="0">
                <a:hlinkClick r:id="rId2"/>
              </a:rPr>
              <a:t>https://salmanarif.bitbucket.io/visual/downloads.html</a:t>
            </a:r>
            <a:endParaRPr lang="en-US" altLang="zh-CN" dirty="0"/>
          </a:p>
          <a:p>
            <a:r>
              <a:rPr lang="zh-CN" altLang="en-US" dirty="0"/>
              <a:t>如果无法下载，可以使用我们预先下载的，下载</a:t>
            </a:r>
            <a:r>
              <a:rPr lang="en-US" altLang="zh-CN" dirty="0"/>
              <a:t>GIT</a:t>
            </a:r>
            <a:r>
              <a:rPr lang="zh-CN" altLang="en-US" dirty="0"/>
              <a:t>资料后，位于这个目录：</a:t>
            </a:r>
            <a:endParaRPr lang="en-US" altLang="zh-CN" dirty="0"/>
          </a:p>
          <a:p>
            <a:r>
              <a:rPr lang="en-US" altLang="zh-CN" dirty="0"/>
              <a:t>       </a:t>
            </a:r>
            <a:r>
              <a:rPr lang="zh-CN" altLang="en-US" dirty="0"/>
              <a:t>“</a:t>
            </a:r>
            <a:r>
              <a:rPr lang="en-US" altLang="zh-CN" dirty="0"/>
              <a:t>STM32F103\</a:t>
            </a:r>
            <a:r>
              <a:rPr lang="zh-CN" altLang="en-US" dirty="0"/>
              <a:t>开发板配套资料</a:t>
            </a:r>
            <a:r>
              <a:rPr lang="en-US" altLang="zh-CN" dirty="0"/>
              <a:t>\</a:t>
            </a:r>
            <a:r>
              <a:rPr lang="zh-CN" altLang="en-US" dirty="0"/>
              <a:t>软件</a:t>
            </a:r>
            <a:r>
              <a:rPr lang="en-US" altLang="zh-CN" dirty="0"/>
              <a:t>\ARM</a:t>
            </a:r>
            <a:r>
              <a:rPr lang="zh-CN" altLang="en-US" dirty="0"/>
              <a:t>汇编模拟器”</a:t>
            </a:r>
            <a:endParaRPr lang="en-US" altLang="zh-CN" dirty="0"/>
          </a:p>
          <a:p>
            <a:r>
              <a:rPr lang="zh-CN" altLang="en-US" dirty="0"/>
              <a:t>使用方法：</a:t>
            </a:r>
            <a:r>
              <a:rPr lang="en-US" altLang="zh-CN" dirty="0">
                <a:hlinkClick r:id="rId3"/>
              </a:rPr>
              <a:t>https://salmanarif.bitbucket.io/visual/user_guide/index.html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VisUAL</a:t>
            </a:r>
            <a:r>
              <a:rPr lang="zh-CN" altLang="en-US" dirty="0"/>
              <a:t>模拟的</a:t>
            </a:r>
            <a:r>
              <a:rPr lang="en-US" altLang="zh-CN" dirty="0"/>
              <a:t>ARM</a:t>
            </a:r>
            <a:r>
              <a:rPr lang="zh-CN" altLang="en-US" dirty="0"/>
              <a:t>板子如下图所示，</a:t>
            </a:r>
            <a:endParaRPr lang="en-US" altLang="zh-CN" dirty="0"/>
          </a:p>
          <a:p>
            <a:r>
              <a:rPr lang="zh-CN" altLang="en-US" dirty="0"/>
              <a:t>它没有模拟外设，</a:t>
            </a:r>
            <a:endParaRPr lang="en-US" altLang="zh-CN" dirty="0"/>
          </a:p>
          <a:p>
            <a:r>
              <a:rPr lang="zh-CN" altLang="en-US" dirty="0"/>
              <a:t>仅仅模拟了</a:t>
            </a:r>
            <a:r>
              <a:rPr lang="en-US" altLang="zh-CN" dirty="0"/>
              <a:t>CPU</a:t>
            </a:r>
            <a:r>
              <a:rPr lang="zh-CN" altLang="en-US" dirty="0"/>
              <a:t>、</a:t>
            </a:r>
            <a:r>
              <a:rPr lang="en-US" altLang="zh-CN" dirty="0"/>
              <a:t>ROM</a:t>
            </a:r>
            <a:r>
              <a:rPr lang="zh-CN" altLang="en-US" dirty="0"/>
              <a:t>、</a:t>
            </a:r>
            <a:r>
              <a:rPr lang="en-US" altLang="zh-CN" dirty="0"/>
              <a:t>RAM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红色区域是</a:t>
            </a:r>
            <a:r>
              <a:rPr lang="en-US" altLang="zh-CN" dirty="0"/>
              <a:t>ROM</a:t>
            </a:r>
            <a:r>
              <a:rPr lang="zh-CN" altLang="en-US" dirty="0"/>
              <a:t>，不能读不能写，只能运行其中的程序；</a:t>
            </a:r>
            <a:endParaRPr lang="en-US" altLang="zh-CN" dirty="0"/>
          </a:p>
          <a:p>
            <a:r>
              <a:rPr lang="en-US" altLang="zh-CN" dirty="0"/>
              <a:t>ROM</a:t>
            </a:r>
            <a:r>
              <a:rPr lang="zh-CN" altLang="en-US" dirty="0"/>
              <a:t>区域本来可以读的，这是</a:t>
            </a:r>
            <a:r>
              <a:rPr lang="en-US" altLang="zh-CN" dirty="0" err="1"/>
              <a:t>VisUAL</a:t>
            </a:r>
            <a:r>
              <a:rPr lang="zh-CN" altLang="en-US" dirty="0"/>
              <a:t>的局限；</a:t>
            </a:r>
            <a:endParaRPr lang="en-US" altLang="zh-CN" dirty="0"/>
          </a:p>
          <a:p>
            <a:r>
              <a:rPr lang="en-US" altLang="zh-CN" dirty="0"/>
              <a:t>RAM</a:t>
            </a:r>
            <a:r>
              <a:rPr lang="zh-CN" altLang="en-US" dirty="0"/>
              <a:t>区域可读可写。</a:t>
            </a:r>
            <a:endParaRPr lang="en-US" altLang="zh-CN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951765F-F02E-43D0-9BEE-8965BC05C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9031" y="2308095"/>
            <a:ext cx="4647502" cy="424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6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稍微复杂点的汇编程序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9DB1F7E3-3CFC-490A-B2BA-F4429F028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79" y="963526"/>
            <a:ext cx="11093041" cy="597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VisUAL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支持的汇编指令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FE60F89F-59FF-42F8-B834-9AE6921637C9}"/>
              </a:ext>
            </a:extLst>
          </p:cNvPr>
          <p:cNvSpPr txBox="1"/>
          <p:nvPr/>
        </p:nvSpPr>
        <p:spPr>
          <a:xfrm>
            <a:off x="411061" y="985889"/>
            <a:ext cx="559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注意：右图中的</a:t>
            </a:r>
            <a:r>
              <a:rPr lang="en-US" altLang="zh-CN"/>
              <a:t>DCD</a:t>
            </a:r>
            <a:r>
              <a:rPr lang="zh-CN" altLang="en-US"/>
              <a:t>、</a:t>
            </a:r>
            <a:r>
              <a:rPr lang="en-US" altLang="zh-CN"/>
              <a:t>FILL</a:t>
            </a:r>
            <a:r>
              <a:rPr lang="zh-CN" altLang="en-US"/>
              <a:t>、</a:t>
            </a:r>
            <a:r>
              <a:rPr lang="en-US" altLang="zh-CN"/>
              <a:t>END</a:t>
            </a:r>
            <a:r>
              <a:rPr lang="zh-CN" altLang="en-US"/>
              <a:t>等是</a:t>
            </a:r>
            <a:r>
              <a:rPr lang="en-US" altLang="zh-CN"/>
              <a:t>ARM</a:t>
            </a:r>
            <a:r>
              <a:rPr lang="zh-CN" altLang="en-US"/>
              <a:t>汇编器语法</a:t>
            </a:r>
            <a:endParaRPr lang="en-US" altLang="zh-CN"/>
          </a:p>
          <a:p>
            <a:r>
              <a:rPr lang="en-US" altLang="zh-CN"/>
              <a:t>GCC</a:t>
            </a:r>
            <a:r>
              <a:rPr lang="zh-CN" altLang="en-US"/>
              <a:t>汇编语法稍有不同，后面会介绍。</a:t>
            </a:r>
            <a:endParaRPr lang="en-US" altLang="zh-CN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806D3B8-7394-4608-AD55-B364B3939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459" y="985889"/>
            <a:ext cx="4729070" cy="563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3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VisUAL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设置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FE60F89F-59FF-42F8-B834-9AE6921637C9}"/>
              </a:ext>
            </a:extLst>
          </p:cNvPr>
          <p:cNvSpPr txBox="1"/>
          <p:nvPr/>
        </p:nvSpPr>
        <p:spPr>
          <a:xfrm>
            <a:off x="411061" y="985889"/>
            <a:ext cx="859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基本不需要设置，我也就设置字体大小而已：设置大小后，必须回车才其效果</a:t>
            </a:r>
            <a:endParaRPr lang="en-US" altLang="zh-CN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C11FB242-F30F-4B26-AEF9-7B2AAB818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392" y="1678548"/>
            <a:ext cx="4955206" cy="487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99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编写汇编指令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B2608D68-8CAB-43C8-88B8-29A891B6A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463" y="1104170"/>
            <a:ext cx="8437053" cy="560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4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运行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5386F221-DB9A-4211-8D41-3E724A1A8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686" y="1120947"/>
            <a:ext cx="8294441" cy="551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1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修改错误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D6CF8620-4809-4946-8993-A4CCD0E7C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273" y="1088771"/>
            <a:ext cx="8511420" cy="540275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B09A393-1094-4FFB-B935-912A0D2F7F95}"/>
              </a:ext>
            </a:extLst>
          </p:cNvPr>
          <p:cNvSpPr txBox="1"/>
          <p:nvPr/>
        </p:nvSpPr>
        <p:spPr>
          <a:xfrm>
            <a:off x="238297" y="849459"/>
            <a:ext cx="2429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点击“</a:t>
            </a:r>
            <a:r>
              <a:rPr lang="en-US" altLang="zh-CN"/>
              <a:t>Reset</a:t>
            </a:r>
            <a:r>
              <a:rPr lang="zh-CN" altLang="en-US"/>
              <a:t>”后修改为：</a:t>
            </a:r>
            <a:endParaRPr lang="en-US" altLang="zh-CN"/>
          </a:p>
          <a:p>
            <a:r>
              <a:rPr lang="en-US" altLang="zh-CN"/>
              <a:t>MOV R0, #0x20000</a:t>
            </a:r>
          </a:p>
          <a:p>
            <a:r>
              <a:rPr lang="en-US" altLang="zh-CN"/>
              <a:t>MOV R1, #0x1234</a:t>
            </a:r>
          </a:p>
        </p:txBody>
      </p:sp>
    </p:spTree>
    <p:extLst>
      <p:ext uri="{BB962C8B-B14F-4D97-AF65-F5344CB8AC3E}">
        <p14:creationId xmlns:p14="http://schemas.microsoft.com/office/powerpoint/2010/main" val="348912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修改运行错误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992F84B2-8779-47A2-8838-465C93C16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206" y="1311485"/>
            <a:ext cx="9179587" cy="529932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D464A4B8-9030-42CD-8592-A2633E82FE20}"/>
              </a:ext>
            </a:extLst>
          </p:cNvPr>
          <p:cNvSpPr txBox="1"/>
          <p:nvPr/>
        </p:nvSpPr>
        <p:spPr>
          <a:xfrm>
            <a:off x="295458" y="887227"/>
            <a:ext cx="559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点击“</a:t>
            </a:r>
            <a:r>
              <a:rPr lang="en-US" altLang="zh-CN"/>
              <a:t>Reset</a:t>
            </a:r>
            <a:r>
              <a:rPr lang="zh-CN" altLang="en-US"/>
              <a:t>”后，才能修改：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96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查看指针、内存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AF8549FF-7856-4F19-90D0-1224980F5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56" y="1521589"/>
            <a:ext cx="11476688" cy="424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0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工具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951052EF-A716-4479-806D-EAD84F622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01" y="1426576"/>
            <a:ext cx="12001789" cy="447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0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4136</TotalTime>
  <Words>244</Words>
  <Application>Microsoft Office PowerPoint</Application>
  <PresentationFormat>宽屏</PresentationFormat>
  <Paragraphs>29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等线 Light</vt:lpstr>
      <vt:lpstr>方正正纤黑简体</vt:lpstr>
      <vt:lpstr>黑体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韦 东山</dc:creator>
  <cp:lastModifiedBy>东山 韦</cp:lastModifiedBy>
  <cp:revision>395</cp:revision>
  <dcterms:created xsi:type="dcterms:W3CDTF">2020-09-12T05:08:37Z</dcterms:created>
  <dcterms:modified xsi:type="dcterms:W3CDTF">2020-10-11T08:11:32Z</dcterms:modified>
</cp:coreProperties>
</file>